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6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filimonovskaya-igrushka-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1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3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6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4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8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9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eti-i-glina.ru/wp-content/uploads/2012/09/lepka-iz-gliny-10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74638"/>
            <a:ext cx="3250704" cy="6178698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Птица-свиристелка,</a:t>
            </a:r>
            <a:br>
              <a:rPr lang="ru-RU" sz="2400" b="1" i="1" dirty="0" smtClean="0"/>
            </a:br>
            <a:r>
              <a:rPr lang="ru-RU" sz="2400" b="1" i="1" dirty="0" smtClean="0"/>
              <a:t>Звонкая поделка</a:t>
            </a:r>
            <a:br>
              <a:rPr lang="ru-RU" sz="2400" b="1" i="1" dirty="0" smtClean="0"/>
            </a:br>
            <a:r>
              <a:rPr lang="ru-RU" sz="2400" b="1" i="1" dirty="0" smtClean="0"/>
              <a:t>Ну-ка, ну-ка говори,</a:t>
            </a:r>
            <a:br>
              <a:rPr lang="ru-RU" sz="2400" b="1" i="1" dirty="0" smtClean="0"/>
            </a:br>
            <a:r>
              <a:rPr lang="ru-RU" sz="2400" b="1" i="1" dirty="0" smtClean="0"/>
              <a:t>Что там у тебя внутри.</a:t>
            </a:r>
            <a:br>
              <a:rPr lang="ru-RU" sz="2400" b="1" i="1" dirty="0" smtClean="0"/>
            </a:br>
            <a:r>
              <a:rPr lang="ru-RU" sz="2400" b="1" i="1" dirty="0" smtClean="0"/>
              <a:t>-Верь, не верь ли , мой хороший,</a:t>
            </a:r>
            <a:br>
              <a:rPr lang="ru-RU" sz="2400" b="1" i="1" dirty="0" smtClean="0"/>
            </a:br>
            <a:r>
              <a:rPr lang="ru-RU" sz="2400" b="1" i="1" dirty="0" smtClean="0"/>
              <a:t>А в нутрии-то – ничего,</a:t>
            </a:r>
            <a:br>
              <a:rPr lang="ru-RU" sz="2400" b="1" i="1" dirty="0" smtClean="0"/>
            </a:br>
            <a:r>
              <a:rPr lang="ru-RU" sz="2400" b="1" i="1" dirty="0" smtClean="0"/>
              <a:t>Кроме двух сухих горошин</a:t>
            </a:r>
            <a:br>
              <a:rPr lang="ru-RU" sz="2400" b="1" i="1" dirty="0" smtClean="0"/>
            </a:br>
            <a:r>
              <a:rPr lang="ru-RU" sz="2400" b="1" i="1" dirty="0" smtClean="0"/>
              <a:t>И дыханья твоего.</a:t>
            </a:r>
            <a:br>
              <a:rPr lang="ru-RU" sz="2400" b="1" i="1" dirty="0" smtClean="0"/>
            </a:br>
            <a:endParaRPr lang="ru-RU" sz="2400" b="1" i="1" dirty="0"/>
          </a:p>
        </p:txBody>
      </p:sp>
      <p:pic>
        <p:nvPicPr>
          <p:cNvPr id="5" name="Рисунок 4" descr="филимоновская игрушка 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511256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4664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214625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От куска </a:t>
            </a:r>
            <a:r>
              <a:rPr lang="ru-RU" sz="2800" b="1" dirty="0" smtClean="0"/>
              <a:t>пластилина</a:t>
            </a:r>
            <a:r>
              <a:rPr lang="ru-RU" sz="2800" b="1" dirty="0" smtClean="0"/>
              <a:t> </a:t>
            </a:r>
            <a:r>
              <a:rPr lang="ru-RU" sz="2800" b="1" dirty="0" smtClean="0"/>
              <a:t>размером со среднюю морковь,  отделяем часть на подставку и небольшой кусочек на гребешок и бородку</a:t>
            </a:r>
            <a:endParaRPr lang="ru-RU" sz="2800" b="1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420888"/>
            <a:ext cx="669674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Из основного куска </a:t>
            </a:r>
            <a:r>
              <a:rPr lang="ru-RU" sz="2800" b="1" dirty="0" smtClean="0"/>
              <a:t>пластилина</a:t>
            </a:r>
            <a:r>
              <a:rPr lang="ru-RU" sz="2800" b="1" dirty="0" smtClean="0"/>
              <a:t> </a:t>
            </a:r>
            <a:r>
              <a:rPr lang="ru-RU" sz="2800" b="1" dirty="0" smtClean="0"/>
              <a:t>скатываем конус-"морковку". От длины и толщины "морковки" будет зависеть стройность будущего петушка.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357437"/>
            <a:ext cx="6480720" cy="387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2636912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/>
              <a:t>Сгибаем "морковку" под прямым углом примерно посредине. Со стороны утолщения будет хвост. Острую часть сгибаем так, чтобы получилась голова с клювом. </a:t>
            </a:r>
            <a:endParaRPr lang="ru-RU" sz="2800" b="1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420888"/>
            <a:ext cx="705678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pPr algn="just"/>
            <a:r>
              <a:rPr lang="ru-RU" sz="3100" b="1" dirty="0" smtClean="0"/>
              <a:t>Утолщенный конец сжимаем несколько раз большим и указательным пальцами так, чтобы получился плоский хвост</a:t>
            </a:r>
            <a:r>
              <a:rPr lang="ru-RU" dirty="0" smtClean="0"/>
              <a:t>.  </a:t>
            </a:r>
            <a:endParaRPr lang="ru-RU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916832"/>
            <a:ext cx="648072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570186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dirty="0" smtClean="0"/>
              <a:t>Для гребешка скатываем небольшой шарик и делаем из него   круглую лепешку,  придавливая пальцем к столу, подложив предварительно кусочек бумаги. На столе у нас, естественно, лежит подкладка для лепки. </a:t>
            </a:r>
            <a:r>
              <a:rPr lang="ru-RU" sz="2200" b="1" dirty="0" smtClean="0"/>
              <a:t>.Получившийся </a:t>
            </a:r>
            <a:r>
              <a:rPr lang="ru-RU" sz="2200" b="1" dirty="0" smtClean="0"/>
              <a:t>кружок разрезаем пополам, </a:t>
            </a:r>
            <a:r>
              <a:rPr lang="ru-RU" sz="2200" b="1" dirty="0" smtClean="0"/>
              <a:t> </a:t>
            </a:r>
            <a:r>
              <a:rPr lang="ru-RU" sz="2200" b="1" dirty="0" smtClean="0"/>
              <a:t>приклеиваем гребешок, плотно прижимая.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988841"/>
            <a:ext cx="691276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b="1" dirty="0" smtClean="0"/>
              <a:t>Теперь делаем бородку: из маленького </a:t>
            </a:r>
            <a:r>
              <a:rPr lang="ru-RU" sz="2700" b="1" dirty="0" smtClean="0"/>
              <a:t> </a:t>
            </a:r>
            <a:r>
              <a:rPr lang="ru-RU" sz="2700" b="1" dirty="0" smtClean="0"/>
              <a:t>шарика скатываем капельку, придавливаем ее слегка большим и указательным пальцами и приклеиваем </a:t>
            </a:r>
            <a:r>
              <a:rPr lang="ru-RU" sz="2700" b="1" dirty="0" smtClean="0"/>
              <a:t>под </a:t>
            </a:r>
            <a:r>
              <a:rPr lang="ru-RU" sz="2700" b="1" dirty="0" smtClean="0"/>
              <a:t>клювом.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060848"/>
            <a:ext cx="6624736" cy="4608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315416"/>
            <a:ext cx="8435280" cy="4104456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Осталось сделать подставку.  Для нее из кусочка </a:t>
            </a:r>
            <a:r>
              <a:rPr lang="ru-RU" sz="2000" b="1" dirty="0" smtClean="0"/>
              <a:t>пластилина</a:t>
            </a:r>
            <a:r>
              <a:rPr lang="ru-RU" sz="2000" b="1" dirty="0" smtClean="0"/>
              <a:t> </a:t>
            </a:r>
            <a:r>
              <a:rPr lang="ru-RU" sz="2000" b="1" dirty="0" smtClean="0"/>
              <a:t>размером с грецкий орех скатываем конус.  В основание конуса углубляем чуть заостренную палочку </a:t>
            </a:r>
            <a:r>
              <a:rPr lang="ru-RU" sz="2000" b="1" dirty="0" smtClean="0"/>
              <a:t> </a:t>
            </a:r>
            <a:r>
              <a:rPr lang="ru-RU" sz="2000" b="1" dirty="0" smtClean="0"/>
              <a:t>и начинаем палочку катать по столу, раскатывая наш конус изнутри. Необходимо следить, чтобы стенки конуса получались примерно одинаковой </a:t>
            </a:r>
            <a:r>
              <a:rPr lang="ru-RU" sz="2000" b="1" dirty="0" smtClean="0"/>
              <a:t>толщины</a:t>
            </a:r>
            <a:endParaRPr lang="ru-RU" sz="2000" b="1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041576"/>
            <a:ext cx="590465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f73ab465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Получившийся конус ставим на стол, подложив </a:t>
            </a:r>
            <a:r>
              <a:rPr lang="ru-RU" sz="2700" b="1" dirty="0" smtClean="0"/>
              <a:t>бумагу </a:t>
            </a:r>
            <a:r>
              <a:rPr lang="ru-RU" sz="2700" b="1" dirty="0" smtClean="0"/>
              <a:t>и прижимаем к нему нашего петушка.  Проверяем, хорошо ли петушок стоит, не падает ли. Готово!!</a:t>
            </a:r>
            <a:br>
              <a:rPr lang="ru-RU" sz="2700" b="1" dirty="0" smtClean="0"/>
            </a:br>
            <a:r>
              <a:rPr lang="ru-RU" sz="2700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лепка из глины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700808"/>
            <a:ext cx="4608511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125</Words>
  <Application>Microsoft Office PowerPoint</Application>
  <PresentationFormat>Экран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Птица-свиристелка, Звонкая поделка Ну-ка, ну-ка говори, Что там у тебя внутри. -Верь, не верь ли , мой хороший, А в нутрии-то – ничего, Кроме двух сухих горошин И дыханья твоего. </vt:lpstr>
      <vt:lpstr>От куска пластилина размером со среднюю морковь,  отделяем часть на подставку и небольшой кусочек на гребешок и бородку</vt:lpstr>
      <vt:lpstr>Из основного куска пластилина скатываем конус-"морковку". От длины и толщины "морковки" будет зависеть стройность будущего петушка. </vt:lpstr>
      <vt:lpstr>Сгибаем "морковку" под прямым углом примерно посредине. Со стороны утолщения будет хвост. Острую часть сгибаем так, чтобы получилась голова с клювом. </vt:lpstr>
      <vt:lpstr>Утолщенный конец сжимаем несколько раз большим и указательным пальцами так, чтобы получился плоский хвост.  </vt:lpstr>
      <vt:lpstr>Для гребешка скатываем небольшой шарик и делаем из него   круглую лепешку,  придавливая пальцем к столу, подложив предварительно кусочек бумаги. На столе у нас, естественно, лежит подкладка для лепки. .Получившийся кружок разрезаем пополам,  приклеиваем гребешок, плотно прижимая. </vt:lpstr>
      <vt:lpstr>Теперь делаем бородку: из маленького  шарика скатываем капельку, придавливаем ее слегка большим и указательным пальцами и приклеиваем под клювом. </vt:lpstr>
      <vt:lpstr>Осталось сделать подставку.  Для нее из кусочка пластилина размером с грецкий орех скатываем конус.  В основание конуса углубляем чуть заостренную палочку  и начинаем палочку катать по столу, раскатывая наш конус изнутри. Необходимо следить, чтобы стенки конуса получались примерно одинаковой толщины</vt:lpstr>
      <vt:lpstr>Получившийся конус ставим на стол, подложив бумагу и прижимаем к нему нашего петушка.  Проверяем, хорошо ли петушок стоит, не падает ли. Готово!! 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Инструкция по лепке филимоновской игрушки</dc:title>
  <dc:creator>Администратор</dc:creator>
  <cp:lastModifiedBy>Света</cp:lastModifiedBy>
  <cp:revision>12</cp:revision>
  <dcterms:created xsi:type="dcterms:W3CDTF">2013-09-13T18:24:01Z</dcterms:created>
  <dcterms:modified xsi:type="dcterms:W3CDTF">2026-03-18T11:43:15Z</dcterms:modified>
</cp:coreProperties>
</file>